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0" d="100"/>
          <a:sy n="50" d="100"/>
        </p:scale>
        <p:origin x="78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9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990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8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6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8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2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4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7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7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8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6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8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9B930D9-6B96-45BD-A1CC-BB1FF25EDB94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7DB5482-D9A5-47AB-9AFE-0788D3989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2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Stress Testing/</a:t>
            </a:r>
            <a:r>
              <a:rPr lang="en-US" dirty="0" err="1" smtClean="0"/>
              <a:t>Holter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0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test </a:t>
            </a:r>
          </a:p>
          <a:p>
            <a:r>
              <a:rPr lang="en-US" dirty="0" smtClean="0"/>
              <a:t>Controlled Environment</a:t>
            </a:r>
          </a:p>
          <a:p>
            <a:r>
              <a:rPr lang="en-US" dirty="0" smtClean="0"/>
              <a:t>Testing Hearts ability to respond to external stress</a:t>
            </a:r>
          </a:p>
          <a:p>
            <a:pPr lvl="1"/>
            <a:r>
              <a:rPr lang="en-US" dirty="0" smtClean="0"/>
              <a:t>Walking, cycling, climbing</a:t>
            </a:r>
          </a:p>
          <a:p>
            <a:r>
              <a:rPr lang="en-US" dirty="0" smtClean="0"/>
              <a:t>2 methods</a:t>
            </a:r>
          </a:p>
          <a:p>
            <a:pPr lvl="1"/>
            <a:r>
              <a:rPr lang="en-US" dirty="0" smtClean="0"/>
              <a:t>Exercise or Chemical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6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Contraindications/Termination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Contraindications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 &lt;48hours</a:t>
            </a:r>
          </a:p>
          <a:p>
            <a:r>
              <a:rPr lang="en-US" dirty="0" smtClean="0"/>
              <a:t>Unstable Angina</a:t>
            </a:r>
          </a:p>
          <a:p>
            <a:r>
              <a:rPr lang="en-US" dirty="0" smtClean="0"/>
              <a:t>Arrhythmia that are uncontrolled</a:t>
            </a:r>
          </a:p>
          <a:p>
            <a:r>
              <a:rPr lang="en-US" dirty="0" smtClean="0"/>
              <a:t>PE/Aortic Dissection or Pericarditis</a:t>
            </a:r>
          </a:p>
          <a:p>
            <a:r>
              <a:rPr lang="en-US" dirty="0" smtClean="0"/>
              <a:t>CHF</a:t>
            </a:r>
          </a:p>
          <a:p>
            <a:r>
              <a:rPr lang="en-US" dirty="0" smtClean="0"/>
              <a:t>Pulmonary Hypertension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Termination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Systolic BP decrease by 10mmHg</a:t>
            </a:r>
          </a:p>
          <a:p>
            <a:r>
              <a:rPr lang="en-US" dirty="0" smtClean="0"/>
              <a:t>Increase in nervous systems symptoms</a:t>
            </a:r>
          </a:p>
          <a:p>
            <a:r>
              <a:rPr lang="en-US" dirty="0" smtClean="0"/>
              <a:t>Poor Perfusion</a:t>
            </a:r>
          </a:p>
          <a:p>
            <a:pPr lvl="1"/>
            <a:r>
              <a:rPr lang="en-US" dirty="0" smtClean="0"/>
              <a:t>Cyanosis</a:t>
            </a:r>
          </a:p>
          <a:p>
            <a:r>
              <a:rPr lang="en-US" dirty="0" smtClean="0"/>
              <a:t>Request</a:t>
            </a:r>
          </a:p>
          <a:p>
            <a:r>
              <a:rPr lang="en-US" dirty="0" smtClean="0"/>
              <a:t>V-</a:t>
            </a:r>
            <a:r>
              <a:rPr lang="en-US" dirty="0" err="1" smtClean="0"/>
              <a:t>Tach</a:t>
            </a:r>
            <a:endParaRPr lang="en-US" dirty="0" smtClean="0"/>
          </a:p>
          <a:p>
            <a:r>
              <a:rPr lang="en-US" dirty="0" smtClean="0"/>
              <a:t>ST Elevation of 1 mm in </a:t>
            </a:r>
            <a:r>
              <a:rPr lang="en-US" dirty="0" err="1" smtClean="0"/>
              <a:t>aVR</a:t>
            </a:r>
            <a:r>
              <a:rPr lang="en-US" dirty="0" smtClean="0"/>
              <a:t> or 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3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576258"/>
            <a:ext cx="6416674" cy="5897572"/>
          </a:xfrm>
        </p:spPr>
      </p:pic>
    </p:spTree>
    <p:extLst>
      <p:ext uri="{BB962C8B-B14F-4D97-AF65-F5344CB8AC3E}">
        <p14:creationId xmlns:p14="http://schemas.microsoft.com/office/powerpoint/2010/main" val="280037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Holter</a:t>
            </a:r>
            <a:r>
              <a:rPr lang="en-US" dirty="0" smtClean="0"/>
              <a:t> Monitor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7325" y="1825625"/>
            <a:ext cx="4351338" cy="43513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Things you can do with monitor?</a:t>
            </a:r>
          </a:p>
          <a:p>
            <a:pPr lvl="1"/>
            <a:r>
              <a:rPr lang="en-US" dirty="0" smtClean="0"/>
              <a:t>Workout?</a:t>
            </a:r>
          </a:p>
          <a:p>
            <a:pPr lvl="1"/>
            <a:r>
              <a:rPr lang="en-US" dirty="0" smtClean="0"/>
              <a:t>Shower?</a:t>
            </a:r>
          </a:p>
          <a:p>
            <a:pPr lvl="1"/>
            <a:r>
              <a:rPr lang="en-US" dirty="0" smtClean="0"/>
              <a:t>Smoke?</a:t>
            </a:r>
            <a:endParaRPr lang="en-US" dirty="0"/>
          </a:p>
          <a:p>
            <a:r>
              <a:rPr lang="en-US" dirty="0" smtClean="0"/>
              <a:t>Electrodes my fall off, what do we do?</a:t>
            </a:r>
          </a:p>
          <a:p>
            <a:endParaRPr lang="en-US" dirty="0"/>
          </a:p>
          <a:p>
            <a:r>
              <a:rPr lang="en-US" dirty="0" smtClean="0"/>
              <a:t>How long worn for?</a:t>
            </a:r>
          </a:p>
        </p:txBody>
      </p:sp>
    </p:spTree>
    <p:extLst>
      <p:ext uri="{BB962C8B-B14F-4D97-AF65-F5344CB8AC3E}">
        <p14:creationId xmlns:p14="http://schemas.microsoft.com/office/powerpoint/2010/main" val="250425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Reciprocal Leads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3" y="1690688"/>
            <a:ext cx="10798174" cy="3979032"/>
          </a:xfrm>
        </p:spPr>
      </p:pic>
    </p:spTree>
    <p:extLst>
      <p:ext uri="{BB962C8B-B14F-4D97-AF65-F5344CB8AC3E}">
        <p14:creationId xmlns:p14="http://schemas.microsoft.com/office/powerpoint/2010/main" val="426374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11410950" cy="4729163"/>
          </a:xfrm>
        </p:spPr>
      </p:pic>
    </p:spTree>
    <p:extLst>
      <p:ext uri="{BB962C8B-B14F-4D97-AF65-F5344CB8AC3E}">
        <p14:creationId xmlns:p14="http://schemas.microsoft.com/office/powerpoint/2010/main" val="338354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1500188"/>
            <a:ext cx="11674474" cy="5092700"/>
          </a:xfrm>
        </p:spPr>
      </p:pic>
    </p:spTree>
    <p:extLst>
      <p:ext uri="{BB962C8B-B14F-4D97-AF65-F5344CB8AC3E}">
        <p14:creationId xmlns:p14="http://schemas.microsoft.com/office/powerpoint/2010/main" val="419529518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29</TotalTime>
  <Words>104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Depth</vt:lpstr>
      <vt:lpstr>Stress Testing/Holter</vt:lpstr>
      <vt:lpstr>Stress Testing</vt:lpstr>
      <vt:lpstr>Contraindications/Termination</vt:lpstr>
      <vt:lpstr>PowerPoint Presentation</vt:lpstr>
      <vt:lpstr>Holter Monitor</vt:lpstr>
      <vt:lpstr>Reciprocal Leads</vt:lpstr>
      <vt:lpstr>Again</vt:lpstr>
      <vt:lpstr>Lets Try</vt:lpstr>
    </vt:vector>
  </TitlesOfParts>
  <Company>Oakton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Testing/Holter</dc:title>
  <dc:creator>Justin Hagan</dc:creator>
  <cp:lastModifiedBy>Justin Hagan</cp:lastModifiedBy>
  <cp:revision>4</cp:revision>
  <dcterms:created xsi:type="dcterms:W3CDTF">2017-10-26T21:15:29Z</dcterms:created>
  <dcterms:modified xsi:type="dcterms:W3CDTF">2017-10-26T21:44:36Z</dcterms:modified>
</cp:coreProperties>
</file>